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sldIdLst>
    <p:sldId id="256" r:id="rId2"/>
    <p:sldId id="257" r:id="rId3"/>
    <p:sldId id="258" r:id="rId4"/>
    <p:sldId id="289" r:id="rId5"/>
    <p:sldId id="291" r:id="rId6"/>
    <p:sldId id="290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263" r:id="rId21"/>
    <p:sldId id="287" r:id="rId22"/>
    <p:sldId id="264" r:id="rId23"/>
    <p:sldId id="2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99" d="100"/>
          <a:sy n="99" d="100"/>
        </p:scale>
        <p:origin x="67" y="1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00955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8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2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6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06698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0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96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3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45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728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180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8111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Prisoner or Citizen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Andres Felipe Vargas</a:t>
            </a:r>
          </a:p>
        </p:txBody>
      </p:sp>
    </p:spTree>
    <p:extLst>
      <p:ext uri="{BB962C8B-B14F-4D97-AF65-F5344CB8AC3E}">
        <p14:creationId xmlns:p14="http://schemas.microsoft.com/office/powerpoint/2010/main" val="416627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(3,2)</a:t>
            </a:r>
          </a:p>
          <a:p>
            <a:pPr lvl="1"/>
            <a:r>
              <a:rPr lang="en-US" dirty="0"/>
              <a:t>(1,1)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(2,3)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2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59863" y="2171700"/>
            <a:ext cx="31776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4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  or Citizen?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2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  <a:p>
            <a:r>
              <a:rPr lang="en-US" dirty="0"/>
              <a:t>If by the end of the prison creation, the person was equally to the Counter-Clockwise and Clockwise of the walls, then they are outside of the prison</a:t>
            </a:r>
          </a:p>
          <a:p>
            <a:r>
              <a:rPr lang="en-US" dirty="0"/>
              <a:t>Person is a Prisoner!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59863" y="2171700"/>
            <a:ext cx="31776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3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(1,1)</a:t>
            </a:r>
          </a:p>
          <a:p>
            <a:pPr lvl="1"/>
            <a:r>
              <a:rPr lang="en-US" dirty="0"/>
              <a:t>(3,2)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(3,3)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0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8566" y="2171700"/>
            <a:ext cx="31602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3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(1,1)</a:t>
            </a:r>
          </a:p>
          <a:p>
            <a:pPr lvl="1"/>
            <a:r>
              <a:rPr lang="en-US" dirty="0"/>
              <a:t>(3,2)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(3,3)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0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8566" y="2171700"/>
            <a:ext cx="31602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73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(3,2)</a:t>
            </a:r>
          </a:p>
          <a:p>
            <a:pPr lvl="1"/>
            <a:r>
              <a:rPr lang="en-US" dirty="0"/>
              <a:t>(1,4)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(3,3)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0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8566" y="2171700"/>
            <a:ext cx="31602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8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(3,2)</a:t>
            </a:r>
          </a:p>
          <a:p>
            <a:pPr lvl="1"/>
            <a:r>
              <a:rPr lang="en-US" dirty="0"/>
              <a:t>(1,4)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(3,3)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1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8566" y="2171700"/>
            <a:ext cx="31602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1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(1,4)</a:t>
            </a:r>
          </a:p>
          <a:p>
            <a:pPr lvl="1"/>
            <a:r>
              <a:rPr lang="en-US" dirty="0"/>
              <a:t>(3,4)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(3,3)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1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8566" y="2171700"/>
            <a:ext cx="31602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3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(3,4)</a:t>
            </a:r>
          </a:p>
          <a:p>
            <a:pPr lvl="1"/>
            <a:r>
              <a:rPr lang="en-US" dirty="0"/>
              <a:t>(1,1)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(3,3)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1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8566" y="2228850"/>
            <a:ext cx="31602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5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(3,4)</a:t>
            </a:r>
          </a:p>
          <a:p>
            <a:pPr lvl="1"/>
            <a:r>
              <a:rPr lang="en-US" dirty="0"/>
              <a:t>(1,1)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(3,3)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1</a:t>
            </a:r>
          </a:p>
          <a:p>
            <a:pPr lvl="1"/>
            <a:r>
              <a:rPr lang="en-US" dirty="0"/>
              <a:t>Counter-Clockwise: 1</a:t>
            </a:r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8566" y="2228850"/>
            <a:ext cx="31602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31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Prisoner  or Citizen?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1</a:t>
            </a:r>
          </a:p>
          <a:p>
            <a:pPr lvl="1"/>
            <a:r>
              <a:rPr lang="en-US" dirty="0"/>
              <a:t>Counter-Clockwise: 1</a:t>
            </a:r>
          </a:p>
          <a:p>
            <a:pPr lvl="1"/>
            <a:endParaRPr lang="en-US" dirty="0"/>
          </a:p>
          <a:p>
            <a:r>
              <a:rPr lang="en-US" dirty="0"/>
              <a:t>If by the end of the prison creation, the person was equally to the Counter-Clockwise and Clockwise of the walls, then they are outside of the prison</a:t>
            </a:r>
          </a:p>
          <a:p>
            <a:r>
              <a:rPr lang="en-US" dirty="0"/>
              <a:t>Person is a Citizen!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8566" y="2171700"/>
            <a:ext cx="31602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9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5171303" cy="4386649"/>
          </a:xfrm>
        </p:spPr>
        <p:txBody>
          <a:bodyPr>
            <a:normAutofit/>
          </a:bodyPr>
          <a:lstStyle/>
          <a:p>
            <a:r>
              <a:rPr lang="en-US" dirty="0"/>
              <a:t>There is a person that is located somewhere in the world.</a:t>
            </a:r>
          </a:p>
          <a:p>
            <a:r>
              <a:rPr lang="en-US" dirty="0"/>
              <a:t>There is a prison with specific coordinates that is located somewhere in the same world.</a:t>
            </a:r>
          </a:p>
          <a:p>
            <a:r>
              <a:rPr lang="en-US" dirty="0"/>
              <a:t>The prison could be any shape, it is dependent on the coordinates.</a:t>
            </a:r>
          </a:p>
          <a:p>
            <a:r>
              <a:rPr lang="en-US" dirty="0"/>
              <a:t>Find out if the person is a prisoner ( they are inside of the prison) or is a citizen.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1" y="835378"/>
            <a:ext cx="5012739" cy="55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747" y="2726306"/>
            <a:ext cx="9601200" cy="14859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533" y="271294"/>
            <a:ext cx="7290828" cy="63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74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22" y="1988326"/>
            <a:ext cx="10589848" cy="39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71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CodeEval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42" y="2171700"/>
            <a:ext cx="9489115" cy="26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44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9059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out if the person is inside of the prison</a:t>
            </a:r>
          </a:p>
          <a:p>
            <a:pPr lvl="1"/>
            <a:r>
              <a:rPr lang="en-US" dirty="0"/>
              <a:t>If they are found on any of they walls, they are prisoners</a:t>
            </a:r>
          </a:p>
          <a:p>
            <a:r>
              <a:rPr lang="en-US" dirty="0"/>
              <a:t>Check the status of the person as the prison is created</a:t>
            </a:r>
          </a:p>
          <a:p>
            <a:pPr lvl="1"/>
            <a:r>
              <a:rPr lang="en-US" dirty="0"/>
              <a:t>Check to see if the person is to the Clockwise or Counter-Clockwise of the prison walls as they are being generated</a:t>
            </a:r>
          </a:p>
          <a:p>
            <a:pPr lvl="2"/>
            <a:r>
              <a:rPr lang="en-US" dirty="0"/>
              <a:t>This is direction dependent</a:t>
            </a:r>
          </a:p>
          <a:p>
            <a:pPr lvl="2"/>
            <a:r>
              <a:rPr lang="en-US" dirty="0"/>
              <a:t>Computational Geometry</a:t>
            </a:r>
          </a:p>
          <a:p>
            <a:pPr lvl="2"/>
            <a:r>
              <a:rPr lang="en-US" dirty="0"/>
              <a:t>Use Right Hand Rule</a:t>
            </a:r>
          </a:p>
          <a:p>
            <a:pPr lvl="1"/>
            <a:r>
              <a:rPr lang="en-US" dirty="0"/>
              <a:t>If by the end of the prison creation, the person was equally to the Clockwise and Counter-Clockwise of the walls, then they are outside of the prison</a:t>
            </a:r>
          </a:p>
        </p:txBody>
      </p:sp>
    </p:spTree>
    <p:extLst>
      <p:ext uri="{BB962C8B-B14F-4D97-AF65-F5344CB8AC3E}">
        <p14:creationId xmlns:p14="http://schemas.microsoft.com/office/powerpoint/2010/main" val="71564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Coordinates</a:t>
            </a:r>
          </a:p>
          <a:p>
            <a:pPr lvl="1"/>
            <a:r>
              <a:rPr lang="en-US" dirty="0"/>
              <a:t>Prison | Person</a:t>
            </a:r>
          </a:p>
          <a:p>
            <a:r>
              <a:rPr lang="en-US" dirty="0"/>
              <a:t>Prison Coordinates</a:t>
            </a:r>
          </a:p>
          <a:p>
            <a:pPr lvl="1"/>
            <a:r>
              <a:rPr lang="en-US" dirty="0"/>
              <a:t>Split the coordinates into a list of tuples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95101" y="2171700"/>
            <a:ext cx="31776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44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95101" y="2229440"/>
            <a:ext cx="3177699" cy="35814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(1,1)</a:t>
            </a:r>
          </a:p>
          <a:p>
            <a:pPr lvl="1"/>
            <a:r>
              <a:rPr lang="en-US" dirty="0"/>
              <a:t>(1,4)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(2,3)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0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1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95101" y="2171700"/>
            <a:ext cx="3177699" cy="35814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(1,1)</a:t>
            </a:r>
          </a:p>
          <a:p>
            <a:pPr lvl="1"/>
            <a:r>
              <a:rPr lang="en-US" dirty="0"/>
              <a:t>(1,4)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(2,3)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1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3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(1,4)</a:t>
            </a:r>
          </a:p>
          <a:p>
            <a:pPr lvl="1"/>
            <a:r>
              <a:rPr lang="en-US" dirty="0"/>
              <a:t>(3,4)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(2,3)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1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95101" y="2171700"/>
            <a:ext cx="31776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1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(3,4)</a:t>
            </a:r>
          </a:p>
          <a:p>
            <a:pPr lvl="1"/>
            <a:r>
              <a:rPr lang="en-US" dirty="0"/>
              <a:t>(3,2)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(2,3)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1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95101" y="2171700"/>
            <a:ext cx="31776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0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9453" y="2229439"/>
            <a:ext cx="4447786" cy="3581401"/>
          </a:xfrm>
        </p:spPr>
        <p:txBody>
          <a:bodyPr/>
          <a:lstStyle/>
          <a:p>
            <a:r>
              <a:rPr lang="en-US" dirty="0"/>
              <a:t>Creating the first wall</a:t>
            </a:r>
          </a:p>
          <a:p>
            <a:pPr lvl="1"/>
            <a:r>
              <a:rPr lang="en-US" dirty="0"/>
              <a:t>(3,4)</a:t>
            </a:r>
          </a:p>
          <a:p>
            <a:pPr lvl="1"/>
            <a:r>
              <a:rPr lang="en-US" dirty="0"/>
              <a:t>(3,2)</a:t>
            </a:r>
          </a:p>
          <a:p>
            <a:r>
              <a:rPr lang="en-US" dirty="0"/>
              <a:t>Person </a:t>
            </a:r>
          </a:p>
          <a:p>
            <a:pPr lvl="1"/>
            <a:r>
              <a:rPr lang="en-US" dirty="0"/>
              <a:t>(2,3)</a:t>
            </a:r>
          </a:p>
          <a:p>
            <a:r>
              <a:rPr lang="en-US" dirty="0"/>
              <a:t>Side of wall</a:t>
            </a:r>
          </a:p>
          <a:p>
            <a:pPr lvl="1"/>
            <a:r>
              <a:rPr lang="en-US" dirty="0"/>
              <a:t>Clockwise: 2</a:t>
            </a:r>
          </a:p>
          <a:p>
            <a:pPr lvl="1"/>
            <a:r>
              <a:rPr lang="en-US" dirty="0"/>
              <a:t>Counter-Clockwise: 0</a:t>
            </a:r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95101" y="2171700"/>
            <a:ext cx="31776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4972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568</TotalTime>
  <Words>625</Words>
  <Application>Microsoft Office PowerPoint</Application>
  <PresentationFormat>Widescreen</PresentationFormat>
  <Paragraphs>157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Franklin Gothic Book</vt:lpstr>
      <vt:lpstr>Crop</vt:lpstr>
      <vt:lpstr>Prisoner or Citizen</vt:lpstr>
      <vt:lpstr>Problem description</vt:lpstr>
      <vt:lpstr>Problem Analysis</vt:lpstr>
      <vt:lpstr>Creating the prison</vt:lpstr>
      <vt:lpstr>Creating the prison</vt:lpstr>
      <vt:lpstr>Creating the prison</vt:lpstr>
      <vt:lpstr>Creating the prison</vt:lpstr>
      <vt:lpstr>Creating the prison</vt:lpstr>
      <vt:lpstr>Creating the prison</vt:lpstr>
      <vt:lpstr>Creating the prison</vt:lpstr>
      <vt:lpstr>Prisoner  or Citizen?</vt:lpstr>
      <vt:lpstr>Creating the prison</vt:lpstr>
      <vt:lpstr>Creating the prison</vt:lpstr>
      <vt:lpstr>Creating the prison</vt:lpstr>
      <vt:lpstr>Creating the prison</vt:lpstr>
      <vt:lpstr>Creating the prison</vt:lpstr>
      <vt:lpstr>Creating the prison</vt:lpstr>
      <vt:lpstr>Creating the prison</vt:lpstr>
      <vt:lpstr>Prisoner  or Citizen?</vt:lpstr>
      <vt:lpstr>Code</vt:lpstr>
      <vt:lpstr>Code</vt:lpstr>
      <vt:lpstr>CodeEval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Vargas</dc:creator>
  <cp:lastModifiedBy>Felipe Vargas</cp:lastModifiedBy>
  <cp:revision>40</cp:revision>
  <dcterms:created xsi:type="dcterms:W3CDTF">2016-11-16T18:02:40Z</dcterms:created>
  <dcterms:modified xsi:type="dcterms:W3CDTF">2016-12-12T19:34:00Z</dcterms:modified>
</cp:coreProperties>
</file>